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2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4" autoAdjust="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0D173-56CB-4AD3-9484-D6E220CB706F}" type="datetimeFigureOut">
              <a:rPr lang="pl-PL" smtClean="0"/>
              <a:t>2007-05-25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7668-168F-4FE0-867F-C27E1521DFC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Podstawy grafiki komputerowej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72066" y="3429000"/>
            <a:ext cx="3971940" cy="928694"/>
          </a:xfrm>
        </p:spPr>
        <p:txBody>
          <a:bodyPr>
            <a:normAutofit/>
          </a:bodyPr>
          <a:lstStyle/>
          <a:p>
            <a:pPr algn="r"/>
            <a:r>
              <a:rPr lang="pl-PL" sz="2000" b="1" dirty="0" smtClean="0">
                <a:solidFill>
                  <a:srgbClr val="92D050"/>
                </a:solidFill>
              </a:rPr>
              <a:t>Witold </a:t>
            </a:r>
            <a:r>
              <a:rPr lang="pl-PL" sz="2000" b="1" dirty="0" err="1" smtClean="0">
                <a:solidFill>
                  <a:srgbClr val="92D050"/>
                </a:solidFill>
              </a:rPr>
              <a:t>Bołt</a:t>
            </a:r>
            <a:r>
              <a:rPr lang="pl-PL" sz="2000" b="1" dirty="0" smtClean="0">
                <a:solidFill>
                  <a:srgbClr val="92D050"/>
                </a:solidFill>
              </a:rPr>
              <a:t> </a:t>
            </a:r>
            <a:r>
              <a:rPr lang="pl-PL" sz="2000" dirty="0" smtClean="0">
                <a:solidFill>
                  <a:srgbClr val="92D050"/>
                </a:solidFill>
              </a:rPr>
              <a:t>(</a:t>
            </a:r>
            <a:r>
              <a:rPr lang="pl-PL" sz="2000" dirty="0" err="1" smtClean="0">
                <a:solidFill>
                  <a:srgbClr val="92D050"/>
                </a:solidFill>
              </a:rPr>
              <a:t>www.hope.art.pl</a:t>
            </a:r>
            <a:r>
              <a:rPr lang="pl-PL" sz="2000" dirty="0">
                <a:solidFill>
                  <a:srgbClr val="92D050"/>
                </a:solidFill>
              </a:rPr>
              <a:t>)</a:t>
            </a:r>
            <a:endParaRPr lang="pl-PL" sz="2000" dirty="0" smtClean="0">
              <a:solidFill>
                <a:srgbClr val="92D050"/>
              </a:solidFill>
            </a:endParaRPr>
          </a:p>
          <a:p>
            <a:pPr algn="r"/>
            <a:r>
              <a:rPr lang="pl-PL" sz="2000" b="1" dirty="0" smtClean="0">
                <a:solidFill>
                  <a:srgbClr val="92D050"/>
                </a:solidFill>
              </a:rPr>
              <a:t>Marta Truszczyńska</a:t>
            </a:r>
          </a:p>
          <a:p>
            <a:endParaRPr lang="pl-PL" sz="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Rachunek sumienia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Próba znalezienie swojej symboliki – twórczość jako sposób wyrażania i poszukiwania siebie.</a:t>
            </a:r>
            <a:endParaRPr lang="pl-PL" dirty="0"/>
          </a:p>
        </p:txBody>
      </p:sp>
      <p:pic>
        <p:nvPicPr>
          <p:cNvPr id="7" name="Symbol zastępczy obrazu 6" descr="rachunek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Kolejne spotkanie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Dużo biletów w skanerze…</a:t>
            </a:r>
            <a:endParaRPr lang="pl-PL" dirty="0"/>
          </a:p>
        </p:txBody>
      </p:sp>
      <p:pic>
        <p:nvPicPr>
          <p:cNvPr id="9" name="Symbol zastępczy obrazu 8" descr="kolejne_spotkani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smtClean="0"/>
              <a:t>Niech Twoja fantazja nie mieszka pod mostem…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… daje jej dom!</a:t>
            </a:r>
            <a:endParaRPr lang="pl-PL" dirty="0"/>
          </a:p>
        </p:txBody>
      </p:sp>
      <p:pic>
        <p:nvPicPr>
          <p:cNvPr id="7" name="Symbol zastępczy obrazu 6" descr="fantazj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err="1" smtClean="0"/>
              <a:t>Still</a:t>
            </a:r>
            <a:r>
              <a:rPr lang="pl-PL" dirty="0" smtClean="0"/>
              <a:t> I </a:t>
            </a:r>
            <a:r>
              <a:rPr lang="pl-PL" dirty="0" err="1" smtClean="0"/>
              <a:t>Rise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l-PL" dirty="0"/>
          </a:p>
        </p:txBody>
      </p:sp>
      <p:pic>
        <p:nvPicPr>
          <p:cNvPr id="9" name="Symbol zastępczy obrazu 8" descr="masakra_web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smtClean="0"/>
              <a:t>Posłuchaj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Słuchawki w skanerze</a:t>
            </a:r>
            <a:endParaRPr lang="pl-PL" dirty="0"/>
          </a:p>
        </p:txBody>
      </p:sp>
      <p:pic>
        <p:nvPicPr>
          <p:cNvPr id="9" name="Symbol zastępczy obrazu 8" descr="posluchaj2b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smtClean="0"/>
              <a:t>Będzie dobrze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Bardzo abstrakcyjna abstrakcja…</a:t>
            </a:r>
            <a:endParaRPr lang="pl-PL" dirty="0"/>
          </a:p>
        </p:txBody>
      </p:sp>
      <p:pic>
        <p:nvPicPr>
          <p:cNvPr id="7" name="Symbol zastępczy obrazu 6" descr="wypasik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smtClean="0"/>
              <a:t>A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Okładka pewnej książki – początki grafiki użytkowej</a:t>
            </a:r>
            <a:endParaRPr lang="pl-PL" dirty="0"/>
          </a:p>
        </p:txBody>
      </p:sp>
      <p:pic>
        <p:nvPicPr>
          <p:cNvPr id="9" name="Symbol zastępczy obrazu 8" descr="okladka3_step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121" b="1748"/>
          <a:stretch>
            <a:fillRect/>
          </a:stretch>
        </p:blipFill>
        <p:spPr>
          <a:xfrm>
            <a:off x="1785918" y="214290"/>
            <a:ext cx="5486400" cy="45005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smtClean="0"/>
              <a:t>Microsoft .NET Starter Kit 2006/2007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Zlecenie dla Microsoft Polska.</a:t>
            </a:r>
            <a:endParaRPr lang="pl-PL" dirty="0"/>
          </a:p>
        </p:txBody>
      </p:sp>
      <p:pic>
        <p:nvPicPr>
          <p:cNvPr id="11" name="Symbol zastępczy obrazu 10" descr="nadruk-rgb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9" b="-290"/>
          <a:stretch>
            <a:fillRect/>
          </a:stretch>
        </p:blipFill>
        <p:spPr>
          <a:xfrm>
            <a:off x="2357422" y="214290"/>
            <a:ext cx="4429156" cy="44407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err="1" smtClean="0"/>
              <a:t>Webcast</a:t>
            </a:r>
            <a:r>
              <a:rPr lang="pl-PL" dirty="0" smtClean="0"/>
              <a:t> MSDN AA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Projekt prezentacji dla Microsoft Polska.</a:t>
            </a:r>
            <a:endParaRPr lang="pl-PL" dirty="0"/>
          </a:p>
        </p:txBody>
      </p:sp>
      <p:pic>
        <p:nvPicPr>
          <p:cNvPr id="7" name="Symbol zastępczy obrazu 6" descr="title_slid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err="1" smtClean="0"/>
              <a:t>Bajkoterapia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Projekt slajdów dla Dorotki ;)</a:t>
            </a:r>
            <a:endParaRPr lang="pl-PL" dirty="0"/>
          </a:p>
        </p:txBody>
      </p:sp>
      <p:pic>
        <p:nvPicPr>
          <p:cNvPr id="9" name="Symbol zastępczy obrazu 8" descr="tlo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928694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Plan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2910" y="1500174"/>
            <a:ext cx="8358246" cy="4429157"/>
          </a:xfrm>
        </p:spPr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Wprowadzenie i motywacja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Kilka prac Witka ;)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Podstawy teoretyczne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Oswojenie z </a:t>
            </a:r>
            <a:r>
              <a:rPr lang="pl-PL" dirty="0" err="1" smtClean="0">
                <a:solidFill>
                  <a:srgbClr val="92D050"/>
                </a:solidFill>
              </a:rPr>
              <a:t>Photoshopem</a:t>
            </a:r>
            <a:r>
              <a:rPr lang="pl-PL" dirty="0" smtClean="0">
                <a:solidFill>
                  <a:srgbClr val="92D050"/>
                </a:solidFill>
              </a:rPr>
              <a:t> (foto-szopem)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Przykłady…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I coś jeszcze </a:t>
            </a:r>
            <a:r>
              <a:rPr lang="pl-PL" dirty="0" smtClean="0">
                <a:solidFill>
                  <a:srgbClr val="92D050"/>
                </a:solidFill>
                <a:sym typeface="Wingdings" pitchFamily="2" charset="2"/>
              </a:rPr>
              <a:t></a:t>
            </a:r>
          </a:p>
          <a:p>
            <a:r>
              <a:rPr lang="pl-PL" dirty="0" smtClean="0">
                <a:solidFill>
                  <a:srgbClr val="92D050"/>
                </a:solidFill>
                <a:sym typeface="Wingdings" pitchFamily="2" charset="2"/>
              </a:rPr>
              <a:t>Koniec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smtClean="0"/>
              <a:t>Zero Pcheł i Kleszczy!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Reklama środków ochronnych dla psów.</a:t>
            </a:r>
            <a:endParaRPr lang="pl-PL" dirty="0"/>
          </a:p>
        </p:txBody>
      </p:sp>
      <p:pic>
        <p:nvPicPr>
          <p:cNvPr id="7" name="Symbol zastępczy obrazu 6" descr="zero-min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3444" t="-9684" r="-4700" b="-11844"/>
          <a:stretch>
            <a:fillRect/>
          </a:stretch>
        </p:blipFill>
        <p:spPr>
          <a:xfrm>
            <a:off x="1571604" y="357166"/>
            <a:ext cx="5927312" cy="47149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smtClean="0"/>
              <a:t>Wilson </a:t>
            </a:r>
            <a:r>
              <a:rPr lang="pl-PL" dirty="0" err="1" smtClean="0"/>
              <a:t>Walls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Strona firmy budowlanej z … Florydy.</a:t>
            </a:r>
            <a:endParaRPr lang="pl-PL" dirty="0"/>
          </a:p>
        </p:txBody>
      </p:sp>
      <p:pic>
        <p:nvPicPr>
          <p:cNvPr id="9" name="Symbol zastępczy obrazu 8" descr="wilso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602" b="8602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smtClean="0"/>
              <a:t>KR Srebro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Strona firmy jubilerskiej.</a:t>
            </a:r>
            <a:endParaRPr lang="pl-PL" dirty="0"/>
          </a:p>
        </p:txBody>
      </p:sp>
      <p:pic>
        <p:nvPicPr>
          <p:cNvPr id="7" name="Symbol zastępczy obrazu 6" descr="krsrebro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1513" b="11513"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dirty="0" smtClean="0"/>
              <a:t>Naturalne źródło piękna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Kosmetyki dla psów (istnieje coś takiego!).</a:t>
            </a:r>
            <a:endParaRPr lang="pl-PL" dirty="0"/>
          </a:p>
        </p:txBody>
      </p:sp>
      <p:pic>
        <p:nvPicPr>
          <p:cNvPr id="11" name="Symbol zastępczy obrazu 10" descr="final0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31" r="531"/>
          <a:stretch>
            <a:fillRect/>
          </a:stretch>
        </p:blipFill>
        <p:spPr>
          <a:xfrm>
            <a:off x="857224" y="2143116"/>
            <a:ext cx="7044078" cy="25844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2844" y="571480"/>
            <a:ext cx="8229600" cy="928694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Podstawy teoretyczne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2844" y="1500174"/>
            <a:ext cx="8072494" cy="5072098"/>
          </a:xfrm>
        </p:spPr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Co to jest grafika komputerowa?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Podział grafiki: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Rastrowa </a:t>
            </a:r>
            <a:r>
              <a:rPr lang="pl-PL" dirty="0" err="1" smtClean="0">
                <a:solidFill>
                  <a:srgbClr val="92D050"/>
                </a:solidFill>
              </a:rPr>
              <a:t>vs</a:t>
            </a:r>
            <a:r>
              <a:rPr lang="pl-PL" dirty="0" smtClean="0">
                <a:solidFill>
                  <a:srgbClr val="92D050"/>
                </a:solidFill>
              </a:rPr>
              <a:t>. wektorowa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2D </a:t>
            </a:r>
            <a:r>
              <a:rPr lang="pl-PL" dirty="0" err="1" smtClean="0">
                <a:solidFill>
                  <a:srgbClr val="92D050"/>
                </a:solidFill>
              </a:rPr>
              <a:t>vs</a:t>
            </a:r>
            <a:r>
              <a:rPr lang="pl-PL" dirty="0" smtClean="0">
                <a:solidFill>
                  <a:srgbClr val="92D050"/>
                </a:solidFill>
              </a:rPr>
              <a:t>. 3D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Artystyczna </a:t>
            </a:r>
            <a:r>
              <a:rPr lang="pl-PL" dirty="0" err="1" smtClean="0">
                <a:solidFill>
                  <a:srgbClr val="92D050"/>
                </a:solidFill>
              </a:rPr>
              <a:t>vs</a:t>
            </a:r>
            <a:r>
              <a:rPr lang="pl-PL" dirty="0" smtClean="0">
                <a:solidFill>
                  <a:srgbClr val="92D050"/>
                </a:solidFill>
              </a:rPr>
              <a:t>. użytkowa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928694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Zastosowania grafiki komputerowej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2910" y="1500174"/>
            <a:ext cx="8358246" cy="4429157"/>
          </a:xfrm>
        </p:spPr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Coraz większa obecność grafiki komputerowej </a:t>
            </a:r>
            <a:r>
              <a:rPr lang="pl-PL" b="1" dirty="0" smtClean="0">
                <a:solidFill>
                  <a:srgbClr val="92D050"/>
                </a:solidFill>
              </a:rPr>
              <a:t>wszędzie</a:t>
            </a:r>
            <a:r>
              <a:rPr lang="pl-PL" dirty="0" smtClean="0">
                <a:solidFill>
                  <a:srgbClr val="92D050"/>
                </a:solidFill>
              </a:rPr>
              <a:t>…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Grafika komputerowa może być sztuką!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Grafika komputerowa może być produktem.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Grafika komputerowa może być … </a:t>
            </a:r>
          </a:p>
          <a:p>
            <a:r>
              <a:rPr lang="pl-PL" dirty="0" smtClean="0">
                <a:solidFill>
                  <a:srgbClr val="92D050"/>
                </a:solidFill>
              </a:rPr>
              <a:t>Grafika komputerowa – hobby, praca, powołanie …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2844" y="571480"/>
            <a:ext cx="8229600" cy="928694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Narzędzia graficzne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42844" y="1500174"/>
            <a:ext cx="8072494" cy="5072098"/>
          </a:xfrm>
        </p:spPr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Oprogramowanie</a:t>
            </a:r>
            <a:r>
              <a:rPr lang="pl-PL" dirty="0" smtClean="0">
                <a:solidFill>
                  <a:srgbClr val="92D050"/>
                </a:solidFill>
              </a:rPr>
              <a:t> – grafika rastrowa:</a:t>
            </a:r>
          </a:p>
          <a:p>
            <a:pPr lvl="1"/>
            <a:r>
              <a:rPr lang="pl-PL" b="1" dirty="0" err="1" smtClean="0">
                <a:solidFill>
                  <a:srgbClr val="92D050"/>
                </a:solidFill>
              </a:rPr>
              <a:t>Adobe</a:t>
            </a:r>
            <a:r>
              <a:rPr lang="pl-PL" b="1" dirty="0" smtClean="0">
                <a:solidFill>
                  <a:srgbClr val="92D050"/>
                </a:solidFill>
              </a:rPr>
              <a:t> </a:t>
            </a:r>
            <a:r>
              <a:rPr lang="pl-PL" b="1" dirty="0" err="1" smtClean="0">
                <a:solidFill>
                  <a:srgbClr val="92D050"/>
                </a:solidFill>
              </a:rPr>
              <a:t>Photoshop</a:t>
            </a:r>
            <a:endParaRPr lang="pl-PL" b="1" dirty="0">
              <a:solidFill>
                <a:srgbClr val="92D050"/>
              </a:solidFill>
            </a:endParaRP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Corel </a:t>
            </a:r>
            <a:r>
              <a:rPr lang="pl-PL" dirty="0" err="1" smtClean="0">
                <a:solidFill>
                  <a:srgbClr val="92D050"/>
                </a:solidFill>
              </a:rPr>
              <a:t>PhotoPaint</a:t>
            </a:r>
            <a:r>
              <a:rPr lang="pl-PL" dirty="0" smtClean="0">
                <a:solidFill>
                  <a:srgbClr val="92D050"/>
                </a:solidFill>
              </a:rPr>
              <a:t>, Corel </a:t>
            </a:r>
            <a:r>
              <a:rPr lang="pl-PL" dirty="0" err="1" smtClean="0">
                <a:solidFill>
                  <a:srgbClr val="92D050"/>
                </a:solidFill>
              </a:rPr>
              <a:t>PaintShop</a:t>
            </a:r>
            <a:r>
              <a:rPr lang="pl-PL" dirty="0" smtClean="0">
                <a:solidFill>
                  <a:srgbClr val="92D050"/>
                </a:solidFill>
              </a:rPr>
              <a:t> Pro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Corel </a:t>
            </a:r>
            <a:r>
              <a:rPr lang="pl-PL" dirty="0" err="1" smtClean="0">
                <a:solidFill>
                  <a:srgbClr val="92D050"/>
                </a:solidFill>
              </a:rPr>
              <a:t>Painter</a:t>
            </a:r>
            <a:endParaRPr lang="pl-PL" dirty="0" smtClean="0">
              <a:solidFill>
                <a:srgbClr val="92D050"/>
              </a:solidFill>
            </a:endParaRPr>
          </a:p>
          <a:p>
            <a:pPr lvl="1"/>
            <a:r>
              <a:rPr lang="pl-PL" dirty="0" err="1" smtClean="0">
                <a:solidFill>
                  <a:srgbClr val="92D050"/>
                </a:solidFill>
              </a:rPr>
              <a:t>The</a:t>
            </a:r>
            <a:r>
              <a:rPr lang="pl-PL" dirty="0" smtClean="0">
                <a:solidFill>
                  <a:srgbClr val="92D050"/>
                </a:solidFill>
              </a:rPr>
              <a:t> GIMP</a:t>
            </a:r>
          </a:p>
          <a:p>
            <a:r>
              <a:rPr lang="pl-PL" b="1" dirty="0" smtClean="0">
                <a:solidFill>
                  <a:srgbClr val="92D050"/>
                </a:solidFill>
              </a:rPr>
              <a:t>Oprogramowanie</a:t>
            </a:r>
            <a:r>
              <a:rPr lang="pl-PL" dirty="0" smtClean="0">
                <a:solidFill>
                  <a:srgbClr val="92D050"/>
                </a:solidFill>
              </a:rPr>
              <a:t> – grafika wektorowa: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Corel Draw</a:t>
            </a:r>
          </a:p>
          <a:p>
            <a:pPr lvl="1"/>
            <a:r>
              <a:rPr lang="pl-PL" dirty="0" err="1" smtClean="0">
                <a:solidFill>
                  <a:srgbClr val="92D050"/>
                </a:solidFill>
              </a:rPr>
              <a:t>Adobe</a:t>
            </a:r>
            <a:r>
              <a:rPr lang="pl-PL" dirty="0" smtClean="0">
                <a:solidFill>
                  <a:srgbClr val="92D050"/>
                </a:solidFill>
              </a:rPr>
              <a:t> </a:t>
            </a:r>
            <a:r>
              <a:rPr lang="pl-PL" dirty="0" err="1" smtClean="0">
                <a:solidFill>
                  <a:srgbClr val="92D050"/>
                </a:solidFill>
              </a:rPr>
              <a:t>Illustrator</a:t>
            </a:r>
            <a:endParaRPr lang="pl-PL" dirty="0">
              <a:solidFill>
                <a:srgbClr val="92D050"/>
              </a:solidFill>
            </a:endParaRPr>
          </a:p>
          <a:p>
            <a:pPr lvl="1"/>
            <a:r>
              <a:rPr lang="pl-PL" dirty="0" err="1" smtClean="0">
                <a:solidFill>
                  <a:srgbClr val="92D050"/>
                </a:solidFill>
              </a:rPr>
              <a:t>Inkscape</a:t>
            </a:r>
            <a:endParaRPr lang="pl-PL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928694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Narzędzia graficzne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2910" y="1500174"/>
            <a:ext cx="8358246" cy="4429157"/>
          </a:xfrm>
        </p:spPr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Sprzęt</a:t>
            </a:r>
            <a:r>
              <a:rPr lang="pl-PL" dirty="0" smtClean="0">
                <a:solidFill>
                  <a:srgbClr val="92D050"/>
                </a:solidFill>
              </a:rPr>
              <a:t>: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Duże monitory ( &gt; 20” )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Najpopularniejsza marka komputerów: Apple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Tablety z „piórkiem” do rysowania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Różnego rodzaju skanery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Aparaty cyfrowe</a:t>
            </a:r>
          </a:p>
          <a:p>
            <a:pPr lvl="1"/>
            <a:r>
              <a:rPr lang="pl-PL" dirty="0" smtClean="0">
                <a:solidFill>
                  <a:srgbClr val="92D050"/>
                </a:solidFill>
              </a:rPr>
              <a:t>Mnóstwo różnych (drogich) drukarek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2071678"/>
            <a:ext cx="7772400" cy="1470025"/>
          </a:xfrm>
        </p:spPr>
        <p:txBody>
          <a:bodyPr/>
          <a:lstStyle/>
          <a:p>
            <a:r>
              <a:rPr lang="pl-PL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Photoshop</a:t>
            </a:r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CS2 od podstaw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357290" y="3286124"/>
            <a:ext cx="6400800" cy="1752600"/>
          </a:xfrm>
        </p:spPr>
        <p:txBody>
          <a:bodyPr/>
          <a:lstStyle/>
          <a:p>
            <a:r>
              <a:rPr lang="pl-PL" dirty="0" smtClean="0">
                <a:solidFill>
                  <a:srgbClr val="92D050"/>
                </a:solidFill>
              </a:rPr>
              <a:t>DEMO</a:t>
            </a:r>
            <a:endParaRPr lang="pl-PL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470025"/>
          </a:xfrm>
        </p:spPr>
        <p:txBody>
          <a:bodyPr/>
          <a:lstStyle/>
          <a:p>
            <a:r>
              <a:rPr lang="pl-PL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Dziękujemy za uwagę!</a:t>
            </a:r>
            <a:endParaRPr lang="pl-PL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71736" y="3214686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l-PL" sz="2000" b="1" dirty="0" smtClean="0">
                <a:solidFill>
                  <a:srgbClr val="92D050"/>
                </a:solidFill>
              </a:rPr>
              <a:t>Zapraszamy do zadawania pytań!</a:t>
            </a:r>
          </a:p>
          <a:p>
            <a:pPr algn="r"/>
            <a:r>
              <a:rPr lang="pl-PL" sz="2000" dirty="0" err="1" smtClean="0">
                <a:solidFill>
                  <a:srgbClr val="92D050"/>
                </a:solidFill>
              </a:rPr>
              <a:t>Witold.Bolt@kolor.univ.gda.pl</a:t>
            </a:r>
            <a:endParaRPr lang="pl-PL" sz="2000" dirty="0" smtClean="0">
              <a:solidFill>
                <a:srgbClr val="92D050"/>
              </a:solidFill>
            </a:endParaRPr>
          </a:p>
          <a:p>
            <a:pPr algn="r"/>
            <a:r>
              <a:rPr lang="pl-PL" sz="2000" dirty="0" err="1" smtClean="0">
                <a:solidFill>
                  <a:srgbClr val="92D050"/>
                </a:solidFill>
              </a:rPr>
              <a:t>Marta.Truszczynska@kolor.univ.gda.pl</a:t>
            </a:r>
            <a:endParaRPr lang="pl-PL" sz="2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Ufo :)</a:t>
            </a:r>
            <a:endParaRPr lang="pl-PL" dirty="0"/>
          </a:p>
        </p:txBody>
      </p:sp>
      <p:pic>
        <p:nvPicPr>
          <p:cNvPr id="9" name="Symbol zastępczy obrazu 8" descr="UfoAttack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Pierwszy kawałek grafiki, z której byłem dumny – lato 1998.</a:t>
            </a:r>
            <a:endParaRPr lang="pl-PL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Coś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Jedna z pierwszych prac wykonanych w </a:t>
            </a:r>
            <a:r>
              <a:rPr lang="pl-PL" dirty="0" err="1" smtClean="0"/>
              <a:t>Photoshopie</a:t>
            </a:r>
            <a:r>
              <a:rPr lang="pl-PL" dirty="0"/>
              <a:t> </a:t>
            </a:r>
            <a:r>
              <a:rPr lang="pl-PL" dirty="0" smtClean="0"/>
              <a:t>(rok 1999).</a:t>
            </a:r>
            <a:endParaRPr lang="pl-PL" dirty="0"/>
          </a:p>
        </p:txBody>
      </p:sp>
      <p:pic>
        <p:nvPicPr>
          <p:cNvPr id="7" name="Symbol zastępczy obrazu 6" descr="grooved_funky_moved_site_of_lif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err="1" smtClean="0"/>
              <a:t>Bright</a:t>
            </a:r>
            <a:r>
              <a:rPr lang="pl-PL" dirty="0" smtClean="0"/>
              <a:t> </a:t>
            </a:r>
            <a:r>
              <a:rPr lang="pl-PL" dirty="0" err="1" smtClean="0"/>
              <a:t>Side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Flary to ulubione narzędzie początkujących grafików (1999).</a:t>
            </a:r>
            <a:endParaRPr lang="pl-PL" dirty="0"/>
          </a:p>
        </p:txBody>
      </p:sp>
      <p:pic>
        <p:nvPicPr>
          <p:cNvPr id="9" name="Symbol zastępczy obrazu 8" descr="the-bright-side-is-insid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Paranoja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Ważne aby to co robimy miało jakieś przesłanie…</a:t>
            </a:r>
            <a:endParaRPr lang="pl-PL" dirty="0"/>
          </a:p>
        </p:txBody>
      </p:sp>
      <p:pic>
        <p:nvPicPr>
          <p:cNvPr id="7" name="Symbol zastępczy obrazu 6" descr="paran0j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Ale ja wrócę!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Około roku 2000 (póki co nie wróciłem).</a:t>
            </a:r>
            <a:endParaRPr lang="pl-PL" dirty="0"/>
          </a:p>
        </p:txBody>
      </p:sp>
      <p:pic>
        <p:nvPicPr>
          <p:cNvPr id="9" name="Symbol zastępczy obrazu 8" descr="powrot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All I </a:t>
            </a:r>
            <a:r>
              <a:rPr lang="pl-PL" dirty="0" err="1" smtClean="0"/>
              <a:t>need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Jedna z wielu abstrakcji.</a:t>
            </a:r>
            <a:endParaRPr lang="pl-PL" dirty="0"/>
          </a:p>
        </p:txBody>
      </p:sp>
      <p:pic>
        <p:nvPicPr>
          <p:cNvPr id="7" name="Symbol zastępczy obrazu 6" descr="all_i_need_in_this_lif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Cud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 dirty="0" smtClean="0"/>
              <a:t>Połączenie skanowanych rysunków i grafiki komputerowej.</a:t>
            </a:r>
            <a:endParaRPr lang="pl-PL" dirty="0"/>
          </a:p>
        </p:txBody>
      </p:sp>
      <p:pic>
        <p:nvPicPr>
          <p:cNvPr id="9" name="Symbol zastępczy obrazu 8" descr="cud2b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368</Words>
  <Application>Microsoft Office PowerPoint</Application>
  <PresentationFormat>Pokaz na ekranie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Podstawy grafiki komputerowej</vt:lpstr>
      <vt:lpstr>Plan</vt:lpstr>
      <vt:lpstr>Ufo :)</vt:lpstr>
      <vt:lpstr>Coś</vt:lpstr>
      <vt:lpstr>Bright Side</vt:lpstr>
      <vt:lpstr>Paranoja</vt:lpstr>
      <vt:lpstr>Ale ja wrócę!</vt:lpstr>
      <vt:lpstr>All I need is you</vt:lpstr>
      <vt:lpstr>Cud</vt:lpstr>
      <vt:lpstr>Rachunek sumienia</vt:lpstr>
      <vt:lpstr>Kolejne spotkanie</vt:lpstr>
      <vt:lpstr>Niech Twoja fantazja nie mieszka pod mostem…</vt:lpstr>
      <vt:lpstr>Still I Rise</vt:lpstr>
      <vt:lpstr>Posłuchaj</vt:lpstr>
      <vt:lpstr>Będzie dobrze</vt:lpstr>
      <vt:lpstr>A</vt:lpstr>
      <vt:lpstr>Microsoft .NET Starter Kit 2006/2007</vt:lpstr>
      <vt:lpstr>Webcast MSDN AA</vt:lpstr>
      <vt:lpstr>Bajkoterapia</vt:lpstr>
      <vt:lpstr>Zero Pcheł i Kleszczy!</vt:lpstr>
      <vt:lpstr>Wilson Walls</vt:lpstr>
      <vt:lpstr>KR Srebro</vt:lpstr>
      <vt:lpstr>Naturalne źródło piękna</vt:lpstr>
      <vt:lpstr>Podstawy teoretyczne</vt:lpstr>
      <vt:lpstr>Zastosowania grafiki komputerowej</vt:lpstr>
      <vt:lpstr>Narzędzia graficzne</vt:lpstr>
      <vt:lpstr>Narzędzia graficzne</vt:lpstr>
      <vt:lpstr>Photoshop CS2 od podstaw</vt:lpstr>
      <vt:lpstr>Dziękujemy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grafiki komputerowej</dc:title>
  <dc:creator>Witold Bołt</dc:creator>
  <cp:lastModifiedBy>Witold Bołt</cp:lastModifiedBy>
  <cp:revision>9</cp:revision>
  <dcterms:created xsi:type="dcterms:W3CDTF">2007-05-24T22:33:49Z</dcterms:created>
  <dcterms:modified xsi:type="dcterms:W3CDTF">2007-05-24T23:33:39Z</dcterms:modified>
</cp:coreProperties>
</file>